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c6b3eac4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c6b3eac4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c6b3eac49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c6b3eac49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c60018c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c60018c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c60018c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c60018c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c67746d8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c67746d8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c637cd2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c637cd2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c60018c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c60018c3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c637cd24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c637cd24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c637cd24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c637cd24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c637cd24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c637cd24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c60018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c60018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c637cd2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c637cd2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c637cd24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c637cd24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c637cd24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c637cd24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c637cd24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c637cd24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c60018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c60018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c60018c3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c60018c3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c60018c3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c60018c3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c60018c3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c60018c3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c60018c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c60018c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c60018c3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c60018c3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c6b3eac4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c6b3eac4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Twist Polynomials of Delta Matroids 2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Lozinskiy Leon, Yuschak Daniel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 to do next.</a:t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783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programming is helpful.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1" cy="301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2709525" y="4316875"/>
            <a:ext cx="292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10001000 = {{},{1,2}}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Twist Monomials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delta-matroid has a twist monomial if and only if it is binary and is represented by a looped simple graph that is a disjoint union of single-vertex loops and unlooped complete graphs with an odd number of vertices.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213" y="2571750"/>
            <a:ext cx="7215575" cy="22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Twist Monomials and Binomials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491450"/>
            <a:ext cx="22794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3: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16 delta-matroids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 with monomials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15 with binomials</a:t>
            </a: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432300" y="1491450"/>
            <a:ext cx="22794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4: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90 delta-matroids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 with monomials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52 with binomials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6391650" y="1491450"/>
            <a:ext cx="22794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5: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2902 delta-matroids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10 with monomials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780 with binomials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63275" y="727050"/>
            <a:ext cx="27693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{∅, {1}, {2}, {1, 3}, {2, 3}}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4170300" y="727050"/>
            <a:ext cx="1518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	1	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	1	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	1	0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812150" y="1379250"/>
            <a:ext cx="16887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4z</a:t>
            </a:r>
            <a:r>
              <a:rPr lang="en" baseline="30000"/>
              <a:t>3</a:t>
            </a:r>
            <a:r>
              <a:rPr lang="en"/>
              <a:t> + 2z</a:t>
            </a:r>
            <a:r>
              <a:rPr lang="en" baseline="30000"/>
              <a:t>2</a:t>
            </a:r>
            <a:r>
              <a:rPr lang="en"/>
              <a:t> + 2z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525" y="580575"/>
            <a:ext cx="2232600" cy="16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63275" y="727050"/>
            <a:ext cx="27693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{∅, {1}, {2}, {1, 3}, {2, 3}}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4170300" y="727050"/>
            <a:ext cx="1518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	1	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	1	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	1	0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812150" y="1379250"/>
            <a:ext cx="16887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4z</a:t>
            </a:r>
            <a:r>
              <a:rPr lang="en" baseline="30000"/>
              <a:t>3</a:t>
            </a:r>
            <a:r>
              <a:rPr lang="en"/>
              <a:t> + 2z</a:t>
            </a:r>
            <a:r>
              <a:rPr lang="en" baseline="30000"/>
              <a:t>2</a:t>
            </a:r>
            <a:r>
              <a:rPr lang="en"/>
              <a:t> + 2z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98975" y="3145700"/>
            <a:ext cx="32979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{∅, {1}, {2}, {4}, {1, 3}, {2, 3}, {2, 4}, {3, 4}, {1, 2, 4}, {1, 2, 3, 4}}</a:t>
            </a:r>
            <a:endParaRPr sz="1600"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919775" y="2755125"/>
            <a:ext cx="2232600" cy="21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	1	1	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	1	1	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	1	0	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	0	1	1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1051900" y="3966800"/>
            <a:ext cx="19053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4z</a:t>
            </a:r>
            <a:r>
              <a:rPr lang="en" baseline="30000"/>
              <a:t>4</a:t>
            </a:r>
            <a:r>
              <a:rPr lang="en"/>
              <a:t> + 12z</a:t>
            </a:r>
            <a:r>
              <a:rPr lang="en" baseline="30000"/>
              <a:t>3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525" y="580575"/>
            <a:ext cx="2232600" cy="16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775" y="2963000"/>
            <a:ext cx="2301351" cy="15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Size-4 Excluded Minors for Binomials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14 size-4 binary delta-matroids whose twist polynomials have 3 or more terms.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Discarding those that are minors of a size-5 binary delta-matroid with a twist binomial leaves the following: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13" y="3130875"/>
            <a:ext cx="1646975" cy="12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338" y="2899425"/>
            <a:ext cx="1646974" cy="148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5962" y="2899425"/>
            <a:ext cx="1646975" cy="146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5587" y="2899425"/>
            <a:ext cx="1616887" cy="14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5112" y="2899425"/>
            <a:ext cx="1562185" cy="14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Exponents Appearing in Twist Polynomials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D be a delta-matroid.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 S be the set of numbers appearing as exponents for terms with nonzero coefficients in the twist polynomial of 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any 2 numbers in S, choose twists of D with those widths - these 2 twists can be obtained from each other via a sequence of twists by singletons.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Since any singleton twist changes the width by at most 2, the difference between consecutive numbers in S is at most 2.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Twist Binomials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Suppose D is a normal delta-matroid of width m whose twist polynomial has exactly 2 terms.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are 4 possibilities for the form of the twist polynomial: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	1) az</a:t>
            </a:r>
            <a:r>
              <a:rPr lang="en" sz="1900" baseline="30000"/>
              <a:t>m</a:t>
            </a:r>
            <a:r>
              <a:rPr lang="en" sz="1900"/>
              <a:t> + bz</a:t>
            </a:r>
            <a:r>
              <a:rPr lang="en" sz="1900" baseline="30000"/>
              <a:t>m+2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	2) az</a:t>
            </a:r>
            <a:r>
              <a:rPr lang="en" sz="1900" baseline="30000"/>
              <a:t>m</a:t>
            </a:r>
            <a:r>
              <a:rPr lang="en" sz="1900"/>
              <a:t> + bz</a:t>
            </a:r>
            <a:r>
              <a:rPr lang="en" sz="1900" baseline="30000"/>
              <a:t>m+1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	3) az</a:t>
            </a:r>
            <a:r>
              <a:rPr lang="en" sz="1900" baseline="30000"/>
              <a:t>m</a:t>
            </a:r>
            <a:r>
              <a:rPr lang="en" sz="1900"/>
              <a:t> + bz</a:t>
            </a:r>
            <a:r>
              <a:rPr lang="en" sz="1900" baseline="30000"/>
              <a:t>m-1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4) az</a:t>
            </a:r>
            <a:r>
              <a:rPr lang="en" sz="1900" baseline="30000"/>
              <a:t>m</a:t>
            </a:r>
            <a:r>
              <a:rPr lang="en" sz="1900"/>
              <a:t> + bz</a:t>
            </a:r>
            <a:r>
              <a:rPr lang="en" sz="1900" baseline="30000"/>
              <a:t>m-2</a:t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Excluded Restrictions for az</a:t>
            </a:r>
            <a:r>
              <a:rPr lang="en" sz="2500" baseline="30000"/>
              <a:t>m</a:t>
            </a:r>
            <a:r>
              <a:rPr lang="en" sz="2500"/>
              <a:t> + bz</a:t>
            </a:r>
            <a:r>
              <a:rPr lang="en" sz="2500" baseline="30000"/>
              <a:t>m+2</a:t>
            </a:r>
            <a:endParaRPr sz="2500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682700" y="2338875"/>
            <a:ext cx="3623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{e} ∈ D, {f} ∉ D        ⇒ {e, f} ∉ D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{e} ∈ D, {f} ∈ D        ⇒ {e, f} ∈ D</a:t>
            </a:r>
            <a:endParaRPr sz="1600"/>
          </a:p>
        </p:txBody>
      </p:sp>
      <p:sp>
        <p:nvSpPr>
          <p:cNvPr id="181" name="Google Shape;181;p31"/>
          <p:cNvSpPr txBox="1"/>
          <p:nvPr/>
        </p:nvSpPr>
        <p:spPr>
          <a:xfrm>
            <a:off x="503225" y="3798175"/>
            <a:ext cx="1895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{e}, {f}, {g} ∉ D</a:t>
            </a:r>
            <a:endParaRPr sz="16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{e, f}, {e, g} ∈ D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2565800" y="3938300"/>
            <a:ext cx="145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⇒ {f, g} ∈ D</a:t>
            </a:r>
            <a:endParaRPr sz="1600"/>
          </a:p>
        </p:txBody>
      </p:sp>
      <p:sp>
        <p:nvSpPr>
          <p:cNvPr id="183" name="Google Shape;183;p31"/>
          <p:cNvSpPr txBox="1"/>
          <p:nvPr/>
        </p:nvSpPr>
        <p:spPr>
          <a:xfrm>
            <a:off x="451225" y="1198847"/>
            <a:ext cx="76368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Assume D is a normal delta-matroid of width m with a twist binomial of the form </a:t>
            </a:r>
            <a:r>
              <a:rPr lang="en" sz="1600">
                <a:solidFill>
                  <a:schemeClr val="dk2"/>
                </a:solidFill>
              </a:rPr>
              <a:t>az</a:t>
            </a:r>
            <a:r>
              <a:rPr lang="en" sz="1600" baseline="30000">
                <a:solidFill>
                  <a:schemeClr val="dk2"/>
                </a:solidFill>
              </a:rPr>
              <a:t>m</a:t>
            </a:r>
            <a:r>
              <a:rPr lang="en" sz="1600">
                <a:solidFill>
                  <a:schemeClr val="dk2"/>
                </a:solidFill>
              </a:rPr>
              <a:t> + bz</a:t>
            </a:r>
            <a:r>
              <a:rPr lang="en" sz="1600" baseline="30000">
                <a:solidFill>
                  <a:schemeClr val="dk2"/>
                </a:solidFill>
              </a:rPr>
              <a:t>m+2</a:t>
            </a:r>
            <a:r>
              <a:rPr lang="en" sz="1600">
                <a:solidFill>
                  <a:schemeClr val="dk2"/>
                </a:solidFill>
              </a:rPr>
              <a:t>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The following results still hold, just as for twist monomials.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451225" y="3257400"/>
            <a:ext cx="8164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However, the next result for twist monomials no longer holds under these assumptions.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Last time we introduced delta-matroids, the twist polynomial, and binary delta-matroids, in order to present our conclusion that all delta-matroids with twist polynomial a monomial are binary.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Looped Vertices for az</a:t>
            </a:r>
            <a:r>
              <a:rPr lang="en" sz="2500" baseline="30000"/>
              <a:t>m</a:t>
            </a:r>
            <a:r>
              <a:rPr lang="en" sz="2500"/>
              <a:t> + bz</a:t>
            </a:r>
            <a:r>
              <a:rPr lang="en" sz="2500" baseline="30000"/>
              <a:t>m+2</a:t>
            </a:r>
            <a:endParaRPr sz="2500"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D is a normal binary delta-matroid of width m with a twist binomial of the form az</a:t>
            </a:r>
            <a:r>
              <a:rPr lang="en" baseline="30000"/>
              <a:t>m</a:t>
            </a:r>
            <a:r>
              <a:rPr lang="en"/>
              <a:t> + bz</a:t>
            </a:r>
            <a:r>
              <a:rPr lang="en" baseline="30000"/>
              <a:t>m+2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the graph representing D is a disjoint union of single-vertex loops and an unlooped simple graph.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Thus it suffices to assume that the graph representing D is unlooped, meaning that D is even.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Excluded Restrictions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1700" y="1341525"/>
            <a:ext cx="8520600" cy="26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D is an even normal binary delta-matroid of width m with a twist binomial of the form az</a:t>
            </a:r>
            <a:r>
              <a:rPr lang="en" baseline="30000"/>
              <a:t>m</a:t>
            </a:r>
            <a:r>
              <a:rPr lang="en"/>
              <a:t> + bz</a:t>
            </a:r>
            <a:r>
              <a:rPr lang="en" baseline="30000"/>
              <a:t>m+2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Which even binary delta-matroids cannot occur as restrictions of D?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</a:t>
            </a: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delta-matroid is a minor of a delta-matroid with a twist monomial if and only if it is binary and is represented by a graph that is a disjoint union of single-vertex loops and unlooped complete graphs.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would like to know which delta-matroids are minors of delta-matroids with twist binomials - this could even be all delta-matroids.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I. Moffatt, Delta-matroids for graph theorists, Surveys in combinatorics 2019, 167–220, London Math. Soc. Lecture Note Ser., 446, Cambridge Univ. Press, Cambridge, 2019.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Q. Yan and X. Jin, Twist polynomials of delta-matroids, </a:t>
            </a:r>
            <a:r>
              <a:rPr lang="en" sz="1500" i="1"/>
              <a:t>Adv. in Appl. Math.</a:t>
            </a:r>
            <a:r>
              <a:rPr lang="en" sz="1500"/>
              <a:t> </a:t>
            </a:r>
            <a:r>
              <a:rPr lang="en" sz="1500" b="1"/>
              <a:t>139</a:t>
            </a:r>
            <a:r>
              <a:rPr lang="en" sz="1500"/>
              <a:t> (2022) 102363.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Q. Yan and X. Jin, Twist monomials of binary delta-matroids, Preprint arXiv:2205.03487v1 [math.CO].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Fields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050" y="944250"/>
            <a:ext cx="5247900" cy="40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Finite Fields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1963"/>
            <a:ext cx="8839199" cy="213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Fields of order p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9" cy="376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Fields of order p^k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450" y="1017725"/>
            <a:ext cx="629109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representability again?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884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Pivoting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313" y="977250"/>
            <a:ext cx="528538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Pivoting and Deletion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9" cy="247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On-screen Show (16:9)</PresentationFormat>
  <Paragraphs>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Twist Polynomials of Delta Matroids 2</vt:lpstr>
      <vt:lpstr>Recap</vt:lpstr>
      <vt:lpstr>Introduction to Fields</vt:lpstr>
      <vt:lpstr>Finite Fields</vt:lpstr>
      <vt:lpstr>Fields of order p</vt:lpstr>
      <vt:lpstr>Fields of order p^k</vt:lpstr>
      <vt:lpstr>What is representability again?</vt:lpstr>
      <vt:lpstr>Pivoting</vt:lpstr>
      <vt:lpstr>Pivoting and Deletion</vt:lpstr>
      <vt:lpstr>What we want to do next.</vt:lpstr>
      <vt:lpstr>How programming is helpful.</vt:lpstr>
      <vt:lpstr>Twist Monomials</vt:lpstr>
      <vt:lpstr>Number of Twist Monomials and Binomials</vt:lpstr>
      <vt:lpstr>PowerPoint Presentation</vt:lpstr>
      <vt:lpstr>PowerPoint Presentation</vt:lpstr>
      <vt:lpstr>Potential Size-4 Excluded Minors for Binomials</vt:lpstr>
      <vt:lpstr>Exponents Appearing in Twist Polynomials</vt:lpstr>
      <vt:lpstr>Twist Binomials</vt:lpstr>
      <vt:lpstr>Excluded Restrictions for azm + bzm+2</vt:lpstr>
      <vt:lpstr>Looped Vertices for azm + bzm+2</vt:lpstr>
      <vt:lpstr>Even Excluded Restrictions</vt:lpstr>
      <vt:lpstr>Note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 Polynomials of Delta Matroids 2</dc:title>
  <dc:creator>Chmutov, Sergei V.</dc:creator>
  <cp:lastModifiedBy>Chmutov, Sergei</cp:lastModifiedBy>
  <cp:revision>1</cp:revision>
  <dcterms:modified xsi:type="dcterms:W3CDTF">2022-07-18T23:23:48Z</dcterms:modified>
</cp:coreProperties>
</file>